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3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65.bin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emf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1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2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8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36.wmf"/><Relationship Id="rId2" Type="http://schemas.openxmlformats.org/officeDocument/2006/relationships/image" Target="../media/image131.jpeg"/><Relationship Id="rId16" Type="http://schemas.openxmlformats.org/officeDocument/2006/relationships/image" Target="../media/image13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3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42.w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41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48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02.bin"/><Relationship Id="rId2" Type="http://schemas.openxmlformats.org/officeDocument/2006/relationships/image" Target="../media/image131.jpeg"/><Relationship Id="rId16" Type="http://schemas.openxmlformats.org/officeDocument/2006/relationships/image" Target="../media/image14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44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4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0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w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0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162.png"/><Relationship Id="rId7" Type="http://schemas.openxmlformats.org/officeDocument/2006/relationships/image" Target="../media/image164.w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6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19.bin"/><Relationship Id="rId3" Type="http://schemas.openxmlformats.org/officeDocument/2006/relationships/image" Target="../media/image178.wmf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85.wmf"/><Relationship Id="rId2" Type="http://schemas.openxmlformats.org/officeDocument/2006/relationships/oleObject" Target="../embeddings/oleObject111.bin"/><Relationship Id="rId16" Type="http://schemas.openxmlformats.org/officeDocument/2006/relationships/oleObject" Target="../embeddings/oleObject118.bin"/><Relationship Id="rId20" Type="http://schemas.openxmlformats.org/officeDocument/2006/relationships/oleObject" Target="../embeddings/oleObject12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10" Type="http://schemas.openxmlformats.org/officeDocument/2006/relationships/oleObject" Target="../embeddings/oleObject115.bin"/><Relationship Id="rId19" Type="http://schemas.openxmlformats.org/officeDocument/2006/relationships/image" Target="../media/image186.w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1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122.bin"/><Relationship Id="rId9" Type="http://schemas.openxmlformats.org/officeDocument/2006/relationships/image" Target="../media/image19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oleObject" Target="../embeddings/oleObject126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220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217.wmf"/><Relationship Id="rId17" Type="http://schemas.openxmlformats.org/officeDocument/2006/relationships/oleObject" Target="../embeddings/oleObject134.bin"/><Relationship Id="rId2" Type="http://schemas.openxmlformats.org/officeDocument/2006/relationships/image" Target="../media/image212.png"/><Relationship Id="rId16" Type="http://schemas.openxmlformats.org/officeDocument/2006/relationships/image" Target="../media/image219.wmf"/><Relationship Id="rId20" Type="http://schemas.openxmlformats.org/officeDocument/2006/relationships/image" Target="../media/image22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216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213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21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7" Type="http://schemas.openxmlformats.org/officeDocument/2006/relationships/image" Target="../media/image224.w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137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3" Type="http://schemas.openxmlformats.org/officeDocument/2006/relationships/image" Target="../media/image227.jpeg"/><Relationship Id="rId7" Type="http://schemas.openxmlformats.org/officeDocument/2006/relationships/image" Target="../media/image229.wmf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228.wmf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23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2.png"/><Relationship Id="rId16" Type="http://schemas.openxmlformats.org/officeDocument/2006/relationships/image" Target="../media/image3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8.w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89640" imgH="1320480" progId="">
                  <p:embed/>
                </p:oleObj>
              </mc:Choice>
              <mc:Fallback>
                <p:oleObj name="Equation" r:id="rId2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583920" progId="">
                  <p:embed/>
                </p:oleObj>
              </mc:Choice>
              <mc:Fallback>
                <p:oleObj name="Equation" r:id="rId6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300" imgH="584200" progId="">
                  <p:embed/>
                </p:oleObj>
              </mc:Choice>
              <mc:Fallback>
                <p:oleObj name="Equation" r:id="rId8" imgW="2019300" imgH="5842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95700" imgH="685800" progId="">
                  <p:embed/>
                </p:oleObj>
              </mc:Choice>
              <mc:Fallback>
                <p:oleObj name="Equation" r:id="rId6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84200" progId="">
                  <p:embed/>
                </p:oleObj>
              </mc:Choice>
              <mc:Fallback>
                <p:oleObj name="Equation" r:id="rId2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1168400" progId="">
                  <p:embed/>
                </p:oleObj>
              </mc:Choice>
              <mc:Fallback>
                <p:oleObj name="Equation" r:id="rId4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300" imgH="1295400" progId="">
                  <p:embed/>
                </p:oleObj>
              </mc:Choice>
              <mc:Fallback>
                <p:oleObj name="Equation" r:id="rId6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400" imgH="685800" progId="">
                  <p:embed/>
                </p:oleObj>
              </mc:Choice>
              <mc:Fallback>
                <p:oleObj name="Equation" r:id="rId8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">
                  <p:embed/>
                </p:oleObj>
              </mc:Choice>
              <mc:Fallback>
                <p:oleObj name="Equation" r:id="rId8" imgW="2527300" imgH="12700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49300" imgH="1168400" progId="">
                  <p:embed/>
                </p:oleObj>
              </mc:Choice>
              <mc:Fallback>
                <p:oleObj name="Equation" r:id="rId10" imgW="749300" imgH="11684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">
                  <p:embed/>
                </p:oleObj>
              </mc:Choice>
              <mc:Fallback>
                <p:oleObj name="Equation" r:id="rId12" imgW="3098800" imgH="1447800" progId="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213100" imgH="685800" progId="">
                  <p:embed/>
                </p:oleObj>
              </mc:Choice>
              <mc:Fallback>
                <p:oleObj name="Equation" r:id="rId14" imgW="3213100" imgH="685800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73500" imgH="1270000" progId="">
                  <p:embed/>
                </p:oleObj>
              </mc:Choice>
              <mc:Fallback>
                <p:oleObj name="Equation" r:id="rId2" imgW="3873500" imgH="12700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19500" imgH="2070100" progId="">
                  <p:embed/>
                </p:oleObj>
              </mc:Choice>
              <mc:Fallback>
                <p:oleObj name="Equation" r:id="rId4" imgW="3619500" imgH="20701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46600" imgH="1168400" progId="">
                  <p:embed/>
                </p:oleObj>
              </mc:Choice>
              <mc:Fallback>
                <p:oleObj name="Equation" r:id="rId6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300" imgH="1295400" progId="">
                  <p:embed/>
                </p:oleObj>
              </mc:Choice>
              <mc:Fallback>
                <p:oleObj name="Equation" r:id="rId8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">
                  <p:embed/>
                </p:oleObj>
              </mc:Choice>
              <mc:Fallback>
                <p:oleObj name="Equation" r:id="rId12" imgW="2400300" imgH="685800" progId="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026540" imgH="2069714" progId="">
                  <p:embed/>
                </p:oleObj>
              </mc:Choice>
              <mc:Fallback>
                <p:oleObj name="Equation" r:id="rId14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400" imgH="1206500" progId="">
                  <p:embed/>
                </p:oleObj>
              </mc:Choice>
              <mc:Fallback>
                <p:oleObj name="Equation" r:id="rId2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79032" imgH="495085" progId="Equation.3">
                  <p:embed/>
                </p:oleObj>
              </mc:Choice>
              <mc:Fallback>
                <p:oleObj name="Формула" r:id="rId6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66400" progId="Equation.DSMT4">
                  <p:embed/>
                </p:oleObj>
              </mc:Choice>
              <mc:Fallback>
                <p:oleObj name="Equation" r:id="rId2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34725" imgH="457002" progId="Equation.3">
                  <p:embed/>
                </p:oleObj>
              </mc:Choice>
              <mc:Fallback>
                <p:oleObj name="Формула" r:id="rId4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45626" imgH="266469" progId="Equation.3">
                  <p:embed/>
                </p:oleObj>
              </mc:Choice>
              <mc:Fallback>
                <p:oleObj name="Формула" r:id="rId6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2387520" imgH="520560" progId="Equation.3">
                  <p:embed/>
                </p:oleObj>
              </mc:Choice>
              <mc:Fallback>
                <p:oleObj name="Формула" r:id="rId10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90883"/>
              </p:ext>
            </p:extLst>
          </p:nvPr>
        </p:nvGraphicFramePr>
        <p:xfrm>
          <a:off x="2249488" y="3562350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562350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71343"/>
              </p:ext>
            </p:extLst>
          </p:nvPr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57200" progId="Equation.DSMT4">
                  <p:embed/>
                </p:oleObj>
              </mc:Choice>
              <mc:Fallback>
                <p:oleObj name="Equation" r:id="rId4" imgW="3886200" imgH="4572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66680" imgH="545760" progId="Equation.3">
                  <p:embed/>
                </p:oleObj>
              </mc:Choice>
              <mc:Fallback>
                <p:oleObj name="Формула" r:id="rId4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96880" imgH="291960" progId="Equation.3">
                  <p:embed/>
                </p:oleObj>
              </mc:Choice>
              <mc:Fallback>
                <p:oleObj name="Формула" r:id="rId6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080" imgH="520560" progId="Equation.DSMT4">
                  <p:embed/>
                </p:oleObj>
              </mc:Choice>
              <mc:Fallback>
                <p:oleObj name="Equation" r:id="rId3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520560" progId="Equation.DSMT4">
                  <p:embed/>
                </p:oleObj>
              </mc:Choice>
              <mc:Fallback>
                <p:oleObj name="Equation" r:id="rId5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91880" imgH="241200" progId="Equation.DSMT4">
                  <p:embed/>
                </p:oleObj>
              </mc:Choice>
              <mc:Fallback>
                <p:oleObj name="Equation" r:id="rId7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18960" imgH="520560" progId="Equation.DSMT4">
                  <p:embed/>
                </p:oleObj>
              </mc:Choice>
              <mc:Fallback>
                <p:oleObj name="Equation" r:id="rId9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98400" imgH="495000" progId="Equation.DSMT4">
                  <p:embed/>
                </p:oleObj>
              </mc:Choice>
              <mc:Fallback>
                <p:oleObj name="Equation" r:id="rId11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11280" imgH="482400" progId="Equation.DSMT4">
                  <p:embed/>
                </p:oleObj>
              </mc:Choice>
              <mc:Fallback>
                <p:oleObj name="Equation" r:id="rId13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241970"/>
              </p:ext>
            </p:extLst>
          </p:nvPr>
        </p:nvGraphicFramePr>
        <p:xfrm>
          <a:off x="557506" y="3809561"/>
          <a:ext cx="4498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768400" imgH="266400" progId="Equation.DSMT4">
                  <p:embed/>
                </p:oleObj>
              </mc:Choice>
              <mc:Fallback>
                <p:oleObj name="Equation" r:id="rId15" imgW="27684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7506" y="3809561"/>
                        <a:ext cx="44989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184120" imgH="520560" progId="Equation.DSMT4">
                  <p:embed/>
                </p:oleObj>
              </mc:Choice>
              <mc:Fallback>
                <p:oleObj name="Equation" r:id="rId17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022560" imgH="520560" progId="Equation.DSMT4">
                  <p:embed/>
                </p:oleObj>
              </mc:Choice>
              <mc:Fallback>
                <p:oleObj name="Equation" r:id="rId19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7" y="3942240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7" y="3942240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927</Words>
  <Application>Microsoft Office PowerPoint</Application>
  <PresentationFormat>Экран (4:3)</PresentationFormat>
  <Paragraphs>187</Paragraphs>
  <Slides>66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MathType 7.0 Equation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427</cp:revision>
  <dcterms:created xsi:type="dcterms:W3CDTF">2012-04-26T17:06:14Z</dcterms:created>
  <dcterms:modified xsi:type="dcterms:W3CDTF">2023-03-16T10:33:09Z</dcterms:modified>
</cp:coreProperties>
</file>